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59.xml" ContentType="application/vnd.openxmlformats-officedocument.presentationml.slideLayout+xml"/>
  <Override PartName="/ppt/theme/theme9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tags/tag20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ags/tag21.xml" ContentType="application/vnd.openxmlformats-officedocument.presentationml.tags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08" r:id="rId4"/>
    <p:sldMasterId id="2147483847" r:id="rId5"/>
    <p:sldMasterId id="2147483885" r:id="rId6"/>
    <p:sldMasterId id="2147483915" r:id="rId7"/>
    <p:sldMasterId id="2147483986" r:id="rId8"/>
    <p:sldMasterId id="2147483988" r:id="rId9"/>
    <p:sldMasterId id="2147484005" r:id="rId10"/>
    <p:sldMasterId id="2147484025" r:id="rId11"/>
    <p:sldMasterId id="2147484084" r:id="rId12"/>
    <p:sldMasterId id="2147484149" r:id="rId13"/>
    <p:sldMasterId id="2147484169" r:id="rId14"/>
  </p:sldMasterIdLst>
  <p:notesMasterIdLst>
    <p:notesMasterId r:id="rId23"/>
  </p:notesMasterIdLst>
  <p:handoutMasterIdLst>
    <p:handoutMasterId r:id="rId24"/>
  </p:handoutMasterIdLst>
  <p:sldIdLst>
    <p:sldId id="765" r:id="rId15"/>
    <p:sldId id="774" r:id="rId16"/>
    <p:sldId id="787" r:id="rId17"/>
    <p:sldId id="788" r:id="rId18"/>
    <p:sldId id="785" r:id="rId19"/>
    <p:sldId id="786" r:id="rId20"/>
    <p:sldId id="773" r:id="rId21"/>
    <p:sldId id="651" r:id="rId22"/>
  </p:sldIdLst>
  <p:sldSz cx="12192000" cy="6858000"/>
  <p:notesSz cx="7010400" cy="92964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E606AC-30B0-419D-B042-DA9B203F8E7A}">
          <p14:sldIdLst>
            <p14:sldId id="765"/>
            <p14:sldId id="774"/>
            <p14:sldId id="787"/>
            <p14:sldId id="788"/>
            <p14:sldId id="785"/>
            <p14:sldId id="786"/>
            <p14:sldId id="773"/>
            <p14:sldId id="6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Nirali Patel" initials="NP" lastIdx="0" clrIdx="1">
    <p:extLst>
      <p:ext uri="{19B8F6BF-5375-455C-9EA6-DF929625EA0E}">
        <p15:presenceInfo xmlns:p15="http://schemas.microsoft.com/office/powerpoint/2012/main" userId="Nirali Pat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0D"/>
    <a:srgbClr val="00729D"/>
    <a:srgbClr val="F67B44"/>
    <a:srgbClr val="34ACDE"/>
    <a:srgbClr val="537F9F"/>
    <a:srgbClr val="95C1E2"/>
    <a:srgbClr val="EFEEE7"/>
    <a:srgbClr val="979200"/>
    <a:srgbClr val="00BABA"/>
    <a:srgbClr val="549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3907" autoAdjust="0"/>
  </p:normalViewPr>
  <p:slideViewPr>
    <p:cSldViewPr snapToGrid="0">
      <p:cViewPr varScale="1">
        <p:scale>
          <a:sx n="107" d="100"/>
          <a:sy n="107" d="100"/>
        </p:scale>
        <p:origin x="20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 snapToGrid="0">
      <p:cViewPr varScale="1">
        <p:scale>
          <a:sx n="54" d="100"/>
          <a:sy n="54" d="100"/>
        </p:scale>
        <p:origin x="2874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78338" y="8946132"/>
            <a:ext cx="2249605" cy="2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5/9/2019 2:40:02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33639" y="8946132"/>
            <a:ext cx="2618354" cy="27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8362" y="8730781"/>
            <a:ext cx="398863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64219" y="8945813"/>
            <a:ext cx="494838" cy="180086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8500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78338" y="8946132"/>
            <a:ext cx="2249605" cy="2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5/9/2019 2:39:56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33639" y="8946132"/>
            <a:ext cx="2618354" cy="27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8362" y="8730781"/>
            <a:ext cx="398863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64219" y="8945813"/>
            <a:ext cx="494838" cy="180086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6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9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4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0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5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9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1.xml"/><Relationship Id="rId4" Type="http://schemas.openxmlformats.org/officeDocument/2006/relationships/image" Target="../media/image11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12680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 userDrawn="1"/>
        </p:nvSpPr>
        <p:spPr>
          <a:xfrm>
            <a:off x="803227" y="6303695"/>
            <a:ext cx="5201333" cy="306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131" y="3244224"/>
            <a:ext cx="8278289" cy="12352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lang="en-US" sz="17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marL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</a:pPr>
            <a:r>
              <a:rPr lang="en-US" dirty="0"/>
              <a:t>Presenter title goes here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797131" y="2802864"/>
            <a:ext cx="8278289" cy="567335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Arial" charset="0"/>
              <a:buNone/>
              <a:defRPr lang="en-US" sz="21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797131" y="1099022"/>
            <a:ext cx="8278289" cy="1716568"/>
          </a:xfrm>
          <a:ln w="25400"/>
          <a:effectLst/>
        </p:spPr>
        <p:txBody>
          <a:bodyPr tIns="91440" bIns="91440" anchor="b"/>
          <a:lstStyle>
            <a:lvl1pPr algn="l">
              <a:lnSpc>
                <a:spcPts val="4400"/>
              </a:lnSpc>
              <a:spcBef>
                <a:spcPts val="0"/>
              </a:spcBef>
              <a:defRPr lang="en-US" sz="3500" b="1" kern="1200" cap="all" spc="-6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148910" y="3606800"/>
            <a:ext cx="1715163" cy="1726544"/>
            <a:chOff x="8911235" y="3451974"/>
            <a:chExt cx="1792228" cy="1804120"/>
          </a:xfrm>
        </p:grpSpPr>
        <p:grpSp>
          <p:nvGrpSpPr>
            <p:cNvPr id="70" name="Group 69"/>
            <p:cNvGrpSpPr/>
            <p:nvPr userDrawn="1"/>
          </p:nvGrpSpPr>
          <p:grpSpPr>
            <a:xfrm>
              <a:off x="10039409" y="3451974"/>
              <a:ext cx="664054" cy="664055"/>
              <a:chOff x="2208009" y="539609"/>
              <a:chExt cx="1388962" cy="1388962"/>
            </a:xfrm>
          </p:grpSpPr>
          <p:sp>
            <p:nvSpPr>
              <p:cNvPr id="71" name="Donut 70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sp>
          <p:nvSpPr>
            <p:cNvPr id="74" name="Donut 73"/>
            <p:cNvSpPr/>
            <p:nvPr/>
          </p:nvSpPr>
          <p:spPr>
            <a:xfrm>
              <a:off x="8911235" y="4038600"/>
              <a:ext cx="1217494" cy="1217494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486" y="4318343"/>
              <a:ext cx="685794" cy="653008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 userDrawn="1"/>
        </p:nvGrpSpPr>
        <p:grpSpPr>
          <a:xfrm>
            <a:off x="10433524" y="5364280"/>
            <a:ext cx="1388962" cy="1388962"/>
            <a:chOff x="5311127" y="2171639"/>
            <a:chExt cx="1388962" cy="1388962"/>
          </a:xfrm>
        </p:grpSpPr>
        <p:sp>
          <p:nvSpPr>
            <p:cNvPr id="67" name="Donut 116"/>
            <p:cNvSpPr/>
            <p:nvPr userDrawn="1"/>
          </p:nvSpPr>
          <p:spPr>
            <a:xfrm>
              <a:off x="5311127" y="2171639"/>
              <a:ext cx="1388962" cy="1388962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745" y="2455620"/>
              <a:ext cx="399726" cy="769740"/>
            </a:xfrm>
            <a:prstGeom prst="rect">
              <a:avLst/>
            </a:prstGeom>
          </p:spPr>
        </p:pic>
      </p:grpSp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2FC388-0754-4AF1-B4F0-6A1ECC6C3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14" y="5758978"/>
            <a:ext cx="5677045" cy="9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19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5D9DC-9D6B-46FF-92E3-29DDE6EF4904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27702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700102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0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6EE1B1-A17B-456F-A4B9-6AF87E4F6F83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32032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7400"/>
            <a:ext cx="12192000" cy="6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06F5BD-D828-45A9-8856-1A1BDE02795E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33836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utterstock_28415320_edit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"/>
          <a:stretch/>
        </p:blipFill>
        <p:spPr>
          <a:xfrm>
            <a:off x="-14400" y="-8098"/>
            <a:ext cx="12220800" cy="6874199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056107" y="2459039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15517" y="3997190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3E2AC4-E7D9-4757-875A-D20D588736A6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25204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E5D0E0-5E5F-401D-AD05-A82E0539BF53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4259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ina_AtWork_228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358896-A66A-4D9B-B55A-F8619B76AFBA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30248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Hamburg\Hamburg_AtWork_HR\Hamburg_AtWork_88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220800" cy="68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2F8A39-70D6-47EC-88BD-2FC5C566AD35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11122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35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16" y="1"/>
            <a:ext cx="12220800" cy="68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309F21-8540-4621-9EEE-7D1C11ECAC93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832967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672064" y="90872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681743" y="2448888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28EADA-35F1-419C-9660-6637D3999CE0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102463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24011"/>
            <a:ext cx="12220800" cy="6906025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7BFD9-7AD0-4D27-9FFE-7138C8BB9C8C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1303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543766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6131CA-DA79-429C-87E3-6AA4F16DDFA5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4826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8099"/>
            <a:ext cx="12206400" cy="68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A8B88C-37E3-45E4-8EE1-427D0334E5A9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17347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3CC3FF-A9C8-4217-96DD-62DEC978D6B8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0781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3"/>
          <a:stretch/>
        </p:blipFill>
        <p:spPr>
          <a:xfrm>
            <a:off x="-14400" y="2"/>
            <a:ext cx="12220800" cy="685799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618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"/>
          <a:stretch/>
        </p:blipFill>
        <p:spPr>
          <a:xfrm>
            <a:off x="-14400" y="2"/>
            <a:ext cx="12220800" cy="685799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D0D428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D0D428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8164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Europe BV\NXP\CREATIVE ASSETS\Image Library\China\China_AtWork_HR\China_AtWork_219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1"/>
            <a:ext cx="1222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7BB1DB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3585"/>
            <a:ext cx="7516800" cy="7386638"/>
          </a:xfrm>
          <a:solidFill>
            <a:srgbClr val="7BB1DB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900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mburg_AtWork_98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9" y="0"/>
            <a:ext cx="12222788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8185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-14400" y="-4041600"/>
            <a:ext cx="7516800" cy="7386637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6438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00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0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46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34A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6074413" y="1007745"/>
            <a:ext cx="584708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6074411" y="1724429"/>
            <a:ext cx="5847080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939071794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BB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9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37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26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549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51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XP_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279" y="7506"/>
            <a:ext cx="8135443" cy="6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54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May 9, 2019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3036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27507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54473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4" y="1019920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50228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74189"/>
            <a:ext cx="5847277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9"/>
            <a:ext cx="5847277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70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511041" y="6502177"/>
            <a:ext cx="495953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48830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527381" y="356660"/>
            <a:ext cx="11329259" cy="768085"/>
          </a:xfrm>
        </p:spPr>
        <p:txBody>
          <a:bodyPr wrap="square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7381" y="1411820"/>
            <a:ext cx="11329259" cy="4512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7414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7511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900" smtClean="0">
                <a:solidFill>
                  <a:srgbClr val="000000"/>
                </a:solidFill>
              </a:defRPr>
            </a:lvl1pPr>
          </a:lstStyle>
          <a:p>
            <a:fld id="{9E2AA4D1-8EE3-4126-8406-1499F4AD3D18}" type="datetime4">
              <a:rPr lang="en-US" smtClean="0"/>
              <a:t>May 9, 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43605" y="6387813"/>
            <a:ext cx="2016224" cy="1384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64187856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54596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9964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4994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93840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339426411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2853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0103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96446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22399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389318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15229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5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80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>
                <a:solidFill>
                  <a:srgbClr val="FFFFFF"/>
                </a:solidFill>
              </a:rPr>
              <a:pPr/>
              <a:t>May 9, 2019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FFFFFF"/>
                </a:solidFill>
              </a:rPr>
              <a:t>COMPANY CONFIDENTIAL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53230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8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39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42746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0973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98259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4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9256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4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4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46105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3" y="1484315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7048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3" y="1484315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9106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9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2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81577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76225"/>
            <a:ext cx="11663021" cy="6540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7311972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47273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/>
              <a:t>May 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32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09743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56374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8811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88252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5669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608832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3082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90773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88411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6907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4" y="1019918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07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74954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74190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90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01083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1" cy="660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7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55858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3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2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2" y="6303696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975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May 9, 2019</a:t>
            </a:fld>
            <a:endParaRPr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860006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975228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4626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48085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6497660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SMC Leadership Call – December 2015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272749432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en-US">
                <a:solidFill>
                  <a:srgbClr val="FFFFFF"/>
                </a:solidFill>
              </a:rPr>
              <a:t>SMC Leadership Call – December 2015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8446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3149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3450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ristian.schwampe\Desktop\PPT_ba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12192000" cy="107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02639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76661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/>
              <a:t>May 9,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8232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86706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0186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0544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746712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90517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75859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3129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4102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62815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00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958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151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34A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BB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39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37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26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549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28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pic>
        <p:nvPicPr>
          <p:cNvPr id="12" name="Picture 11" descr="photostrip2.jpg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12192000" cy="10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1532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A8BD-1EEF-44A3-9DC2-5A2E8647C3B0}" type="datetime4">
              <a:rPr lang="en-US" smtClean="0"/>
              <a:t>May 9, 2019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8662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1592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3316"/>
            <a:ext cx="5615517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DE28A-E9C1-49B7-A8F5-57D927C3F7C3}" type="datetime4">
              <a:rPr lang="en-US" smtClean="0"/>
              <a:t>May 9, 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2F11E7-6604-4558-BB4B-0A43A11F76BF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1326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483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3"/>
          <a:stretch/>
        </p:blipFill>
        <p:spPr>
          <a:xfrm>
            <a:off x="0" y="0"/>
            <a:ext cx="56136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77B13-D399-4268-81DD-0735BF23D9C2}" type="datetime4">
              <a:rPr lang="en-US" smtClean="0"/>
              <a:t>May 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90709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4C6776-8FAC-4FDF-BCBE-FA79972BA58C}" type="datetime4">
              <a:rPr lang="en-US" smtClean="0"/>
              <a:t>May 9, 2019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81551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"/>
          <a:stretch/>
        </p:blipFill>
        <p:spPr bwMode="auto">
          <a:xfrm>
            <a:off x="0" y="64"/>
            <a:ext cx="5613864" cy="68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CC8E12-4418-4F8F-864B-58460BE10025}" type="datetime4">
              <a:rPr lang="en-US" smtClean="0"/>
              <a:t>May 9, 2019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73312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"/>
            <a:ext cx="56155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2F6863-4571-4A32-BE10-C47502A08131}" type="datetime4">
              <a:rPr lang="en-US" smtClean="0"/>
              <a:t>May 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85352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AD8A92-0ECB-4956-9092-934AD38598E2}" type="datetime4">
              <a:rPr lang="en-US" smtClean="0"/>
              <a:t>May 9,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59535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7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3" y="0"/>
            <a:ext cx="5617004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34" y="335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E8A27-035B-4751-95AC-2D738B202418}" type="datetime4">
              <a:rPr lang="en-US" smtClean="0"/>
              <a:t>May 9,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066176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482" y="0"/>
            <a:ext cx="5615519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92DB5C-0B3F-45AD-AE67-0F9CF1DF1A7F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243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4" y="1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40F2CA-0B44-431D-B5E1-75B5CEFBDB9C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811925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9"/>
          <a:stretch/>
        </p:blipFill>
        <p:spPr bwMode="auto">
          <a:xfrm>
            <a:off x="6571939" y="0"/>
            <a:ext cx="5627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CB4B50-F67D-4E94-94AA-A7EA4A1B67A5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67366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69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"/>
          <a:stretch/>
        </p:blipFill>
        <p:spPr bwMode="auto">
          <a:xfrm>
            <a:off x="6576485" y="0"/>
            <a:ext cx="5616756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3FCC8E-C15B-426E-AD50-7FEA9B8262A8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3978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30783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0274-0C8C-4EF9-B97C-661388A5D24F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81767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41B1-5AB0-4539-AA3D-D7DE3F58165E}" type="datetime4">
              <a:rPr lang="en-US" smtClean="0"/>
              <a:t>May 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53779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362321-CEC1-4A57-A5CA-0F64D258CA57}" type="datetime4">
              <a:rPr lang="en-US" smtClean="0"/>
              <a:t>May 9,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8947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D0C0053-00E5-4848-9AB6-B61FD74DB5B5}" type="datetime4">
              <a:rPr lang="en-US" smtClean="0"/>
              <a:t>May 9, 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444491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52EDA6-CBE3-4629-9A71-07543010D9FB}" type="datetime4">
              <a:rPr lang="en-US" smtClean="0"/>
              <a:t>May 9,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5690609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DC452D-B57E-400A-A543-16C688440885}" type="datetime4">
              <a:rPr lang="en-US" smtClean="0"/>
              <a:t>May 9,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639727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73A90C-3612-4096-BC55-16E9FAB1B2F8}" type="datetime4">
              <a:rPr lang="en-US" smtClean="0"/>
              <a:t>May 9,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291200"/>
            <a:ext cx="12180916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4415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"/>
          <a:stretch/>
        </p:blipFill>
        <p:spPr>
          <a:xfrm flipH="1"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93B1E3-72DE-4B2C-B5D1-E1450925944C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04811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550"/>
            <a:ext cx="12220800" cy="687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FF747F-B74B-4A14-B466-82F79A5C5977}" type="datetime4">
              <a:rPr lang="en-US" smtClean="0"/>
              <a:t>May 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45295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D05B5D-2B14-4881-913E-BB81AF32F8F1}" type="datetime4">
              <a:rPr lang="en-US" smtClean="0"/>
              <a:t>May 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6561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49" Type="http://schemas.openxmlformats.org/officeDocument/2006/relationships/image" Target="../media/image9.png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9.xml"/><Relationship Id="rId48" Type="http://schemas.openxmlformats.org/officeDocument/2006/relationships/theme" Target="../theme/theme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3" Type="http://schemas.openxmlformats.org/officeDocument/2006/relationships/tags" Target="../tags/tag2.xml"/><Relationship Id="rId21" Type="http://schemas.openxmlformats.org/officeDocument/2006/relationships/oleObject" Target="../embeddings/oleObject1.bin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" Type="http://schemas.openxmlformats.org/officeDocument/2006/relationships/vmlDrawing" Target="../drawings/vmlDrawing1.v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1" Type="http://schemas.openxmlformats.org/officeDocument/2006/relationships/theme" Target="../theme/theme8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image" Target="../media/image7.emf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prstClr val="black"/>
                </a:solidFill>
                <a:latin typeface="Calibri"/>
              </a:rPr>
              <a:t>.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9, 2019</a:t>
            </a:fld>
            <a:endParaRPr lang="en-US" dirty="0">
              <a:latin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6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Calibri"/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04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4088" r:id="rId10"/>
    <p:sldLayoutId id="2147484050" r:id="rId11"/>
    <p:sldLayoutId id="2147484052" r:id="rId12"/>
    <p:sldLayoutId id="2147484053" r:id="rId13"/>
    <p:sldLayoutId id="2147484060" r:id="rId14"/>
    <p:sldLayoutId id="2147484063" r:id="rId15"/>
    <p:sldLayoutId id="2147484248" r:id="rId16"/>
    <p:sldLayoutId id="2147484266" r:id="rId1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87CA4483-4914-4392-95AD-5789BF0EF72C}" type="datetime4">
              <a:rPr lang="en-US" smtClean="0"/>
              <a:t>May 9, 2019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17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3" r:id="rId14"/>
    <p:sldLayoutId id="2147484164" r:id="rId15"/>
    <p:sldLayoutId id="2147484165" r:id="rId16"/>
    <p:sldLayoutId id="2147484166" r:id="rId1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2DE98253-FD7E-42A0-9E34-2B1A503DAEFF}" type="datetime4">
              <a:rPr lang="en-US" smtClean="0"/>
              <a:t>May 9, 2019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8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7" r:id="rId38"/>
    <p:sldLayoutId id="2147484208" r:id="rId39"/>
    <p:sldLayoutId id="2147484209" r:id="rId40"/>
    <p:sldLayoutId id="2147484210" r:id="rId41"/>
    <p:sldLayoutId id="2147484211" r:id="rId42"/>
    <p:sldLayoutId id="2147484212" r:id="rId43"/>
    <p:sldLayoutId id="2147484213" r:id="rId44"/>
    <p:sldLayoutId id="2147484214" r:id="rId45"/>
    <p:sldLayoutId id="2147484215" r:id="rId46"/>
    <p:sldLayoutId id="2147484216" r:id="rId4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srgbClr val="000000"/>
                </a:solidFill>
                <a:latin typeface="Arial"/>
              </a:rPr>
              <a:t>.</a:t>
            </a:r>
            <a:endParaRPr lang="en-GB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9, 2019</a:t>
            </a:fld>
            <a:endParaRPr lang="en-US" dirty="0">
              <a:latin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6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Arial"/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81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8" y="339728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7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srgbClr val="000000"/>
                </a:solidFill>
                <a:latin typeface="Arial"/>
              </a:rPr>
              <a:t>.</a:t>
            </a:r>
            <a:endParaRPr lang="en-GB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9, 2019</a:t>
            </a:fld>
            <a:endParaRPr lang="en-US" dirty="0">
              <a:latin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Arial"/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7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05" r:id="rId11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7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51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26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00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81" indent="-380981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56" indent="-380981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31" indent="-380981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14" indent="-22858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489" indent="-22858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5973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450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4925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400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75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5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26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00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375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85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326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80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87CA4483-4914-4392-95AD-5789BF0EF72C}" type="datetime4">
              <a:rPr lang="en-US" smtClean="0"/>
              <a:t>May 9, 2019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9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64708" y="1739901"/>
            <a:ext cx="5462587" cy="356669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2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5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"/>
          <p:cNvSpPr txBox="1">
            <a:spLocks/>
          </p:cNvSpPr>
          <p:nvPr userDrawn="1"/>
        </p:nvSpPr>
        <p:spPr>
          <a:xfrm>
            <a:off x="333814" y="6279998"/>
            <a:ext cx="596447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99D5D8-9A89-49C6-87E2-D5B81659BB09}" type="slidenum">
              <a:rPr lang="en-US" sz="975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 sz="975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3248" y="6298064"/>
            <a:ext cx="4685831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975" cap="all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CONFIDENTIAL AND PROPRIETARY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0478052" y="6127037"/>
            <a:ext cx="1246883" cy="336844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7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</p:sldLayoutIdLst>
  <p:transition>
    <p:fade/>
  </p:transition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5pPr>
      <a:lvl6pPr marL="3429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6pPr>
      <a:lvl7pPr marL="6858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7pPr>
      <a:lvl8pPr marL="10287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8pPr>
      <a:lvl9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9pPr>
    </p:titleStyle>
    <p:bodyStyle>
      <a:lvl1pPr marL="175022" indent="-175022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301229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427435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Wingdings" pitchFamily="2" charset="2"/>
        <a:buChar char="§"/>
        <a:defRPr sz="1800">
          <a:solidFill>
            <a:srgbClr val="000000"/>
          </a:solidFill>
          <a:latin typeface="+mn-lt"/>
        </a:defRPr>
      </a:lvl3pPr>
      <a:lvl4pPr marL="559594" indent="-132160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727472" indent="-167879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16728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6pPr>
      <a:lvl7pPr marL="20157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7pPr>
      <a:lvl8pPr marL="23586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8pPr>
      <a:lvl9pPr marL="27015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defTabSz="1219170"/>
            <a:fld id="{51AADA5A-16D3-48CF-BD69-C24CEE5A3803}" type="slidenum">
              <a:rPr lang="en-GB" smtClean="0">
                <a:solidFill>
                  <a:srgbClr val="000000"/>
                </a:solidFill>
              </a:rPr>
              <a:pPr defTabSz="1219170"/>
              <a:t>‹#›</a:t>
            </a:fld>
            <a:r>
              <a:rPr lang="en-GB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defTabSz="1219170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145810"/>
            <a:ext cx="2016224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9170"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SMC Leadership Call – December 2015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8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6" r:id="rId2"/>
  </p:sldLayoutIdLst>
  <p:transition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4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65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0978075" y="2205893"/>
            <a:ext cx="223779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12" baseline="0">
                <a:solidFill>
                  <a:srgbClr val="808080"/>
                </a:solidFill>
                <a:latin typeface="+mn-lt"/>
                <a:ea typeface="+mn-ea"/>
              </a:rPr>
              <a:t>Last Modified 10/3/2016 9:20 AM Central Europe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972737" y="4423873"/>
            <a:ext cx="24846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12" baseline="0" dirty="0">
                <a:solidFill>
                  <a:srgbClr val="808080"/>
                </a:solidFill>
                <a:latin typeface="+mn-lt"/>
                <a:ea typeface="+mn-ea"/>
              </a:rPr>
              <a:t>Printed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33259" y="238539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1991016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sp>
        <p:nvSpPr>
          <p:cNvPr id="63" name="Slide Number"/>
          <p:cNvSpPr txBox="1">
            <a:spLocks/>
          </p:cNvSpPr>
          <p:nvPr userDrawn="1"/>
        </p:nvSpPr>
        <p:spPr bwMode="auto">
          <a:xfrm>
            <a:off x="2622068" y="6568502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l"/>
            <a:fld id="{42C328C1-A84F-4A39-A664-DBA00541A8C6}" type="slidenum">
              <a:rPr lang="x-none" sz="1000" baseline="0" smtClean="0">
                <a:solidFill>
                  <a:srgbClr val="7F7F7F"/>
                </a:solidFill>
                <a:latin typeface="+mn-lt"/>
              </a:rPr>
              <a:pPr algn="l"/>
              <a:t>‹#›</a:t>
            </a:fld>
            <a:endParaRPr lang="x-none" sz="1000" baseline="0" dirty="0">
              <a:solidFill>
                <a:srgbClr val="7F7F7F"/>
              </a:solidFill>
              <a:latin typeface="+mn-lt"/>
            </a:endParaRPr>
          </a:p>
        </p:txBody>
      </p:sp>
      <p:grpSp>
        <p:nvGrpSpPr>
          <p:cNvPr id="105" name="Group 104"/>
          <p:cNvGrpSpPr/>
          <p:nvPr userDrawn="1"/>
        </p:nvGrpSpPr>
        <p:grpSpPr bwMode="ltGray">
          <a:xfrm>
            <a:off x="10986674" y="6522516"/>
            <a:ext cx="972069" cy="262604"/>
            <a:chOff x="271463" y="2852738"/>
            <a:chExt cx="3190876" cy="1149350"/>
          </a:xfrm>
        </p:grpSpPr>
        <p:sp>
          <p:nvSpPr>
            <p:cNvPr id="106" name="Freeform 6"/>
            <p:cNvSpPr>
              <a:spLocks/>
            </p:cNvSpPr>
            <p:nvPr/>
          </p:nvSpPr>
          <p:spPr bwMode="ltGray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ltGray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8"/>
            <p:cNvSpPr>
              <a:spLocks/>
            </p:cNvSpPr>
            <p:nvPr/>
          </p:nvSpPr>
          <p:spPr bwMode="ltGray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ltGray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10"/>
            <p:cNvSpPr>
              <a:spLocks/>
            </p:cNvSpPr>
            <p:nvPr/>
          </p:nvSpPr>
          <p:spPr bwMode="ltGray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1" name="TextBox 110"/>
          <p:cNvSpPr txBox="1"/>
          <p:nvPr userDrawn="1"/>
        </p:nvSpPr>
        <p:spPr bwMode="auto">
          <a:xfrm>
            <a:off x="774006" y="6568502"/>
            <a:ext cx="16222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COMPANY CONFIDENTIAL</a:t>
            </a:r>
          </a:p>
        </p:txBody>
      </p:sp>
      <p:cxnSp>
        <p:nvCxnSpPr>
          <p:cNvPr id="112" name="Straight Connector 111"/>
          <p:cNvCxnSpPr/>
          <p:nvPr userDrawn="1"/>
        </p:nvCxnSpPr>
        <p:spPr bwMode="auto">
          <a:xfrm>
            <a:off x="2509156" y="6563531"/>
            <a:ext cx="0" cy="182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9525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14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66137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auto">
          <a:xfrm>
            <a:off x="233259" y="6081842"/>
            <a:ext cx="11725483" cy="359597"/>
            <a:chOff x="119063" y="6278944"/>
            <a:chExt cx="8618537" cy="352439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119063" y="6278944"/>
              <a:ext cx="8618537" cy="15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x-none" sz="1000" baseline="0" dirty="0">
                  <a:solidFill>
                    <a:schemeClr val="tx1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119063" y="6480558"/>
              <a:ext cx="8618537" cy="15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47700" indent="-647700" defTabSz="913526">
                <a:tabLst/>
              </a:pPr>
              <a:r>
                <a:rPr lang="x-none" sz="1000" baseline="0" dirty="0">
                  <a:solidFill>
                    <a:schemeClr val="tx1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391711"/>
            <a:ext cx="5801189" cy="510220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/>
          <p:cNvGrpSpPr>
            <a:grpSpLocks/>
          </p:cNvGrpSpPr>
          <p:nvPr userDrawn="1"/>
        </p:nvGrpSpPr>
        <p:grpSpPr bwMode="auto">
          <a:xfrm>
            <a:off x="10940631" y="286626"/>
            <a:ext cx="848784" cy="996951"/>
            <a:chOff x="4936" y="176"/>
            <a:chExt cx="401" cy="628"/>
          </a:xfrm>
        </p:grpSpPr>
        <p:sp>
          <p:nvSpPr>
            <p:cNvPr id="65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6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8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0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3" name="LegendLines" hidden="1"/>
          <p:cNvGrpSpPr>
            <a:grpSpLocks/>
          </p:cNvGrpSpPr>
          <p:nvPr userDrawn="1"/>
        </p:nvGrpSpPr>
        <p:grpSpPr bwMode="auto">
          <a:xfrm>
            <a:off x="10529997" y="286626"/>
            <a:ext cx="1259418" cy="730251"/>
            <a:chOff x="4750" y="176"/>
            <a:chExt cx="595" cy="460"/>
          </a:xfrm>
        </p:grpSpPr>
        <p:sp>
          <p:nvSpPr>
            <p:cNvPr id="74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8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9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/>
          <p:cNvGrpSpPr/>
          <p:nvPr userDrawn="1"/>
        </p:nvGrpSpPr>
        <p:grpSpPr bwMode="auto">
          <a:xfrm>
            <a:off x="10851499" y="286625"/>
            <a:ext cx="937321" cy="1306516"/>
            <a:chOff x="7875175" y="286625"/>
            <a:chExt cx="702991" cy="1306516"/>
          </a:xfrm>
        </p:grpSpPr>
        <p:grpSp>
          <p:nvGrpSpPr>
            <p:cNvPr id="81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0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2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8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3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6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84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5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6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7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8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89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4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90" name="MoonLegend1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" name="Arc 42" hidden="1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1" name="McKSticker" hidden="1"/>
          <p:cNvGrpSpPr/>
          <p:nvPr userDrawn="1"/>
        </p:nvGrpSpPr>
        <p:grpSpPr bwMode="auto">
          <a:xfrm>
            <a:off x="10891855" y="286625"/>
            <a:ext cx="1066894" cy="212366"/>
            <a:chOff x="7940605" y="285750"/>
            <a:chExt cx="800170" cy="212366"/>
          </a:xfrm>
        </p:grpSpPr>
        <p:sp>
          <p:nvSpPr>
            <p:cNvPr id="102" name="StickerRectangle"/>
            <p:cNvSpPr>
              <a:spLocks noChangeArrowheads="1"/>
            </p:cNvSpPr>
            <p:nvPr/>
          </p:nvSpPr>
          <p:spPr bwMode="auto">
            <a:xfrm>
              <a:off x="7940605" y="285750"/>
              <a:ext cx="800170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/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94060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/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940605" y="498116"/>
              <a:ext cx="8001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3" name="Moon" hidden="1"/>
          <p:cNvGrpSpPr/>
          <p:nvPr userDrawn="1">
            <p:custDataLst>
              <p:tags r:id="rId5"/>
            </p:custDataLst>
          </p:nvPr>
        </p:nvGrpSpPr>
        <p:grpSpPr>
          <a:xfrm>
            <a:off x="1016000" y="1270000"/>
            <a:ext cx="338667" cy="254000"/>
            <a:chOff x="762000" y="1270000"/>
            <a:chExt cx="254000" cy="254000"/>
          </a:xfrm>
        </p:grpSpPr>
        <p:sp>
          <p:nvSpPr>
            <p:cNvPr id="114" name="Oval 113"/>
            <p:cNvSpPr/>
            <p:nvPr/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Arc 114"/>
            <p:cNvSpPr/>
            <p:nvPr/>
          </p:nvSpPr>
          <p:spPr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65661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00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00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8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 userDrawn="1"/>
        </p:nvGrpSpPr>
        <p:grpSpPr>
          <a:xfrm>
            <a:off x="3364707" y="1282700"/>
            <a:ext cx="5462587" cy="3566691"/>
            <a:chOff x="3364707" y="1739900"/>
            <a:chExt cx="5462587" cy="3566691"/>
          </a:xfrm>
        </p:grpSpPr>
        <p:grpSp>
          <p:nvGrpSpPr>
            <p:cNvPr id="52" name="Group 51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8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54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4" name="TextBox 93"/>
          <p:cNvSpPr txBox="1"/>
          <p:nvPr userDrawn="1"/>
        </p:nvSpPr>
        <p:spPr>
          <a:xfrm>
            <a:off x="2222985" y="6412230"/>
            <a:ext cx="7746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NXP and the NXP logo are trademarks of NXP B.V. All other product or service names are the property of their respective owners. © 2017 NXP B.V.</a:t>
            </a:r>
          </a:p>
        </p:txBody>
      </p:sp>
    </p:spTree>
    <p:extLst>
      <p:ext uri="{BB962C8B-B14F-4D97-AF65-F5344CB8AC3E}">
        <p14:creationId xmlns:p14="http://schemas.microsoft.com/office/powerpoint/2010/main" val="174813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EE4E55-2121-4980-BEB5-DFDDD4736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31" y="2802864"/>
            <a:ext cx="8278289" cy="1020991"/>
          </a:xfrm>
        </p:spPr>
        <p:txBody>
          <a:bodyPr/>
          <a:lstStyle/>
          <a:p>
            <a:r>
              <a:rPr lang="en-US" altLang="zh-CN" dirty="0"/>
              <a:t>Jianfeng </a:t>
            </a:r>
            <a:r>
              <a:rPr lang="en-US" altLang="zh-CN" dirty="0" err="1"/>
              <a:t>qin</a:t>
            </a:r>
            <a:endParaRPr lang="en-US" altLang="zh-CN" dirty="0"/>
          </a:p>
          <a:p>
            <a:r>
              <a:rPr lang="en-US" altLang="zh-CN" dirty="0"/>
              <a:t>CHRIS RIVERA</a:t>
            </a:r>
          </a:p>
          <a:p>
            <a:r>
              <a:rPr lang="en-US" altLang="zh-CN" dirty="0" err="1"/>
              <a:t>DongshenG</a:t>
            </a:r>
            <a:r>
              <a:rPr lang="en-US" altLang="zh-CN" dirty="0"/>
              <a:t> </a:t>
            </a:r>
            <a:r>
              <a:rPr lang="en-US" altLang="zh-CN" dirty="0" err="1"/>
              <a:t>zhang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A2F84E-F49D-49FD-ABA4-DA2EDCD90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31" y="1075765"/>
            <a:ext cx="10776170" cy="1366515"/>
          </a:xfrm>
        </p:spPr>
        <p:txBody>
          <a:bodyPr/>
          <a:lstStyle/>
          <a:p>
            <a:r>
              <a:rPr lang="en-US" dirty="0"/>
              <a:t>BLE BASED Face secure SOFTWARE ARCHITECTURE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D0321E-A330-41CF-A298-6EF1C17C6006}"/>
              </a:ext>
            </a:extLst>
          </p:cNvPr>
          <p:cNvSpPr txBox="1">
            <a:spLocks/>
          </p:cNvSpPr>
          <p:nvPr/>
        </p:nvSpPr>
        <p:spPr bwMode="blackWhite">
          <a:xfrm>
            <a:off x="9381061" y="4503420"/>
            <a:ext cx="1340279" cy="67437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9144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75000"/>
              <a:buFont typeface="Arial" charset="0"/>
              <a:buNone/>
              <a:defRPr lang="en-US" sz="21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900479" indent="-38099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+mn-lt"/>
              </a:defRPr>
            </a:lvl2pPr>
            <a:lvl3pPr marL="1419966" indent="-38099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+mn-lt"/>
              </a:defRPr>
            </a:lvl3pPr>
            <a:lvl4pPr marL="1787058" indent="-228594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2306546" indent="-228594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5pPr>
            <a:lvl6pPr marL="2886045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6pPr>
            <a:lvl7pPr marL="3405534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7pPr>
            <a:lvl8pPr marL="3925022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8pPr>
            <a:lvl9pPr marL="4444510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zh-CN" sz="1800" b="1" dirty="0"/>
              <a:t>V1.0 </a:t>
            </a:r>
          </a:p>
          <a:p>
            <a:r>
              <a:rPr lang="en-US" altLang="zh-CN" sz="1800" b="1" dirty="0"/>
              <a:t>may, 2019</a:t>
            </a:r>
          </a:p>
          <a:p>
            <a:endParaRPr lang="en-US" altLang="zh-CN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060701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168" y="285392"/>
            <a:ext cx="8372905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Architecture: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00F41-C630-4735-B93C-70395AA7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0" y="851648"/>
            <a:ext cx="10294845" cy="5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61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3101" y="278832"/>
            <a:ext cx="9394881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Flow: BLE 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A5475-014A-49C8-A259-23E6512E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41" y="782731"/>
            <a:ext cx="6657975" cy="60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856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9540" y="263725"/>
            <a:ext cx="9394881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Flow: BLE CONECTION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8A59E-72A3-4B28-8B3A-F9BBEBAD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20" y="1031810"/>
            <a:ext cx="7886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09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0106" y="248100"/>
            <a:ext cx="10369794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Flow: FACE registration By Phone Camera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D9FCA-C94A-4A77-9500-9FB1A5A5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77" y="930928"/>
            <a:ext cx="80295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02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0106" y="248100"/>
            <a:ext cx="10228600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Flow: Face UNREGISTRATION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3CEF6-56CC-4AC2-A3FD-0DBC90DC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13" y="1016185"/>
            <a:ext cx="80105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07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35975-6FA7-4B83-96BB-B7CA88A6C4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962" y="2564295"/>
            <a:ext cx="11329259" cy="2257014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175B-BD0A-4AFA-94CE-4C1B0852A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6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FF9D8-BA1F-460E-BB85-8E4D6D61FF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2AA4D1-8EE3-4126-8406-1499F4AD3D18}" type="datetime4">
              <a:rPr lang="en-US" smtClean="0"/>
              <a:t>May 9, 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EB242-B346-4FB0-B40C-99F6B6087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029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913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NXP-SCfSW-Sep-2014-CONFIDENTIAL-16x9-HR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-16x9-HR_no-pics_right size" id="{63A7CB69-EA36-004D-8577-F5AB1CB7F7EA}" vid="{F83AD4E6-C173-9F4C-B99F-1B09685C420C}"/>
    </a:ext>
  </a:extLst>
</a:theme>
</file>

<file path=ppt/theme/theme3.xml><?xml version="1.0" encoding="utf-8"?>
<a:theme xmlns:a="http://schemas.openxmlformats.org/drawingml/2006/main" name="15_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-16x9-HR_no-pics_right size" id="{63A7CB69-EA36-004D-8577-F5AB1CB7F7EA}" vid="{F83AD4E6-C173-9F4C-B99F-1B09685C420C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Master Content Slide">
  <a:themeElements>
    <a:clrScheme name="Custom 39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NXP_CF_NXP028">
  <a:themeElements>
    <a:clrScheme name="Curren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7D22D"/>
      </a:accent1>
      <a:accent2>
        <a:srgbClr val="4895D4"/>
      </a:accent2>
      <a:accent3>
        <a:srgbClr val="223C8D"/>
      </a:accent3>
      <a:accent4>
        <a:srgbClr val="4D2587"/>
      </a:accent4>
      <a:accent5>
        <a:srgbClr val="FE950A"/>
      </a:accent5>
      <a:accent6>
        <a:srgbClr val="808080"/>
      </a:accent6>
      <a:hlink>
        <a:srgbClr val="223C8D"/>
      </a:hlink>
      <a:folHlink>
        <a:srgbClr val="4D258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7D22D"/>
        </a:accent1>
        <a:accent2>
          <a:srgbClr val="4895D4"/>
        </a:accent2>
        <a:accent3>
          <a:srgbClr val="223C8D"/>
        </a:accent3>
        <a:accent4>
          <a:srgbClr val="4D2587"/>
        </a:accent4>
        <a:accent5>
          <a:srgbClr val="FE950A"/>
        </a:accent5>
        <a:accent6>
          <a:srgbClr val="808080"/>
        </a:accent6>
        <a:hlink>
          <a:srgbClr val="223C8D"/>
        </a:hlink>
        <a:folHlink>
          <a:srgbClr val="4D25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_CF_NXP028.potx" id="{A82E9E2C-E4AC-4DC3-8B48-EC778EC8AC45}" vid="{91FA26BE-A64C-43AE-BE15-BA0F450197DF}"/>
    </a:ext>
  </a:extLst>
</a:theme>
</file>

<file path=ppt/theme/theme9.xml><?xml version="1.0" encoding="utf-8"?>
<a:theme xmlns:a="http://schemas.openxmlformats.org/drawingml/2006/main" name="Logo Slide">
  <a:themeElements>
    <a:clrScheme name="9616_nxpCOLORSFINAL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4895D4"/>
      </a:accent1>
      <a:accent2>
        <a:srgbClr val="223C8D"/>
      </a:accent2>
      <a:accent3>
        <a:srgbClr val="4D2587"/>
      </a:accent3>
      <a:accent4>
        <a:srgbClr val="95B814"/>
      </a:accent4>
      <a:accent5>
        <a:srgbClr val="FE950A"/>
      </a:accent5>
      <a:accent6>
        <a:srgbClr val="E00E4F"/>
      </a:accent6>
      <a:hlink>
        <a:srgbClr val="4895D4"/>
      </a:hlink>
      <a:folHlink>
        <a:srgbClr val="2C975B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4CC55496EE37429F0539507475F83C" ma:contentTypeVersion="12" ma:contentTypeDescription="Create a new document." ma:contentTypeScope="" ma:versionID="6b3e9f92c4a9500b8d54d93b34985d4b">
  <xsd:schema xmlns:xsd="http://www.w3.org/2001/XMLSchema" xmlns:xs="http://www.w3.org/2001/XMLSchema" xmlns:p="http://schemas.microsoft.com/office/2006/metadata/properties" xmlns:ns2="87469a81-f152-4684-a0e0-61242ebdebb2" xmlns:ns3="392d2610-7885-4648-9343-13aeeb4943c7" targetNamespace="http://schemas.microsoft.com/office/2006/metadata/properties" ma:root="true" ma:fieldsID="3cd45c92366f4f33a2b5a9d0dadb7cf4" ns2:_="" ns3:_="">
    <xsd:import namespace="87469a81-f152-4684-a0e0-61242ebdebb2"/>
    <xsd:import namespace="392d2610-7885-4648-9343-13aeeb4943c7"/>
    <xsd:element name="properties">
      <xsd:complexType>
        <xsd:sequence>
          <xsd:element name="documentManagement">
            <xsd:complexType>
              <xsd:all>
                <xsd:element ref="ns2:Segment" minOccurs="0"/>
                <xsd:element ref="ns3:SharedWithDetails" minOccurs="0"/>
                <xsd:element ref="ns3:SharedWithUsers" minOccurs="0"/>
                <xsd:element ref="ns2:Doc_category" minOccurs="0"/>
                <xsd:element ref="ns2:Link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Dat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469a81-f152-4684-a0e0-61242ebdebb2" elementFormDefault="qualified">
    <xsd:import namespace="http://schemas.microsoft.com/office/2006/documentManagement/types"/>
    <xsd:import namespace="http://schemas.microsoft.com/office/infopath/2007/PartnerControls"/>
    <xsd:element name="Segment" ma:index="8" nillable="true" ma:displayName="Segment" ma:description="Which of the 5 segments." ma:format="Dropdown" ma:indexed="true" ma:internalName="Segment">
      <xsd:simpleType>
        <xsd:restriction base="dms:Choice">
          <xsd:enumeration value="Secure Transactions"/>
          <xsd:enumeration value="Smart Power"/>
          <xsd:enumeration value="IoT"/>
          <xsd:enumeration value="NXP Designs"/>
          <xsd:enumeration value="Execution and Delivery"/>
          <xsd:enumeration value="N/A"/>
        </xsd:restriction>
      </xsd:simpleType>
    </xsd:element>
    <xsd:element name="Doc_category" ma:index="11" nillable="true" ma:displayName="Doc_category" ma:format="Dropdown" ma:internalName="Doc_category">
      <xsd:simpleType>
        <xsd:restriction base="dms:Choice">
          <xsd:enumeration value="Marketing Content"/>
          <xsd:enumeration value="Architecture"/>
          <xsd:enumeration value="Integrator"/>
        </xsd:restriction>
      </xsd:simpleType>
    </xsd:element>
    <xsd:element name="Link" ma:index="12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Date" ma:index="18" nillable="true" ma:displayName="Date" ma:format="DateOnly" ma:internalName="Date">
      <xsd:simpleType>
        <xsd:restriction base="dms:DateTime"/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d2610-7885-4648-9343-13aeeb4943c7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gment xmlns="87469a81-f152-4684-a0e0-61242ebdebb2" xsi:nil="true"/>
    <Doc_category xmlns="87469a81-f152-4684-a0e0-61242ebdebb2" xsi:nil="true"/>
    <Date xmlns="87469a81-f152-4684-a0e0-61242ebdebb2" xsi:nil="true"/>
    <Link xmlns="87469a81-f152-4684-a0e0-61242ebdebb2">
      <Url xsi:nil="true"/>
      <Description xsi:nil="true"/>
    </Link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1C6540-358C-4389-8197-DEBD6EA8D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469a81-f152-4684-a0e0-61242ebdebb2"/>
    <ds:schemaRef ds:uri="392d2610-7885-4648-9343-13aeeb4943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72701F-B0D8-48B8-AFB2-B9D52ABD8E12}">
  <ds:schemaRefs>
    <ds:schemaRef ds:uri="http://schemas.microsoft.com/office/infopath/2007/PartnerControls"/>
    <ds:schemaRef ds:uri="http://schemas.openxmlformats.org/package/2006/metadata/core-properties"/>
    <ds:schemaRef ds:uri="87469a81-f152-4684-a0e0-61242ebdebb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392d2610-7885-4648-9343-13aeeb4943c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5F6ED8-9619-4B25-B653-CA84BBEA18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48</Words>
  <Characters>0</Characters>
  <Application>Microsoft Office PowerPoint</Application>
  <DocSecurity>0</DocSecurity>
  <PresentationFormat>Widescreen</PresentationFormat>
  <Lines>0</Lines>
  <Paragraphs>24</Paragraphs>
  <Slides>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Wingdings</vt:lpstr>
      <vt:lpstr>Office Theme</vt:lpstr>
      <vt:lpstr>NXP-SCfSW-Sep-2014-CONFIDENTIAL-16x9-HR_no-pics</vt:lpstr>
      <vt:lpstr>15_NXP-SCfSW-Sep-2014-CONFIDENTIAL-16x9-HR_no-pics</vt:lpstr>
      <vt:lpstr>1_Office Theme</vt:lpstr>
      <vt:lpstr>11_ FSL Logo Slide</vt:lpstr>
      <vt:lpstr>1_Master Content Slide</vt:lpstr>
      <vt:lpstr>1_NXP-SCfSW-Sep-2014-CONFIDENTIAL-16x9-HR_no-pics</vt:lpstr>
      <vt:lpstr>NXP_CF_NXP028</vt:lpstr>
      <vt:lpstr>Logo Slide</vt:lpstr>
      <vt:lpstr>2_Office Theme</vt:lpstr>
      <vt:lpstr>NXP-SCfSW-Sep-2014-CONFIDENTIAL-16x9-HR</vt:lpstr>
      <vt:lpstr>think-cell Slide</vt:lpstr>
      <vt:lpstr>BLE BASED Face secure SOFTWARE ARCHITECTURE</vt:lpstr>
      <vt:lpstr>Architecture:</vt:lpstr>
      <vt:lpstr>Flow: BLE PARING</vt:lpstr>
      <vt:lpstr>Flow: BLE CONECTION</vt:lpstr>
      <vt:lpstr>Flow: FACE registration By Phone Camera</vt:lpstr>
      <vt:lpstr>Flow: Face UNREGISTRATION</vt:lpstr>
      <vt:lpstr>PowerPoint Presentation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Nirali Patel</dc:creator>
  <cp:lastModifiedBy>Dongsheng Zhang</cp:lastModifiedBy>
  <cp:revision>1484</cp:revision>
  <cp:lastPrinted>2017-05-02T14:03:51Z</cp:lastPrinted>
  <dcterms:created xsi:type="dcterms:W3CDTF">2012-11-14T23:25:03Z</dcterms:created>
  <dcterms:modified xsi:type="dcterms:W3CDTF">2019-05-09T08:24:45Z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0x010100924CC55496EE37429F0539507475F83C</vt:lpwstr>
  </property>
</Properties>
</file>